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556792"/>
            <a:ext cx="7772400" cy="144016"/>
          </a:xfr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>
              <a:rot lat="21002304" lon="21547169" rev="304604"/>
            </a:camera>
            <a:lightRig rig="threePt" dir="t"/>
          </a:scene3d>
          <a:sp3d contourW="12700">
            <a:bevelB/>
            <a:contourClr>
              <a:srgbClr val="FFFF00"/>
            </a:contourClr>
          </a:sp3d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700" b="1" dirty="0" smtClean="0"/>
              <a:t>Задачи проекта: </a:t>
            </a:r>
            <a:br>
              <a:rPr lang="ru-RU" sz="2700" b="1" dirty="0" smtClean="0"/>
            </a:br>
            <a:r>
              <a:rPr lang="ru-RU" sz="2700" b="1" dirty="0" smtClean="0"/>
              <a:t>способствовать укреплению и сохранению </a:t>
            </a:r>
            <a:r>
              <a:rPr lang="ru-RU" sz="2700" b="1" dirty="0" smtClean="0"/>
              <a:t>физического </a:t>
            </a:r>
            <a:r>
              <a:rPr lang="ru-RU" sz="2700" b="1" dirty="0" smtClean="0"/>
              <a:t>и </a:t>
            </a:r>
            <a:r>
              <a:rPr lang="ru-RU" sz="2700" b="1" smtClean="0"/>
              <a:t>психического здоровья </a:t>
            </a:r>
            <a:r>
              <a:rPr lang="ru-RU" sz="2700" b="1" dirty="0" smtClean="0"/>
              <a:t>дошкольников;</a:t>
            </a:r>
            <a:br>
              <a:rPr lang="ru-RU" sz="2700" b="1" dirty="0" smtClean="0"/>
            </a:br>
            <a:r>
              <a:rPr lang="ru-RU" sz="2700" b="1" dirty="0" smtClean="0"/>
              <a:t>воспитывать у детей привычку к здоровому образу жизни, безопасному поведению </a:t>
            </a:r>
            <a:r>
              <a:rPr lang="ru-RU" sz="2700" b="1" smtClean="0"/>
              <a:t>на </a:t>
            </a:r>
            <a:r>
              <a:rPr lang="ru-RU" sz="2700" b="1" smtClean="0"/>
              <a:t>улице.</a:t>
            </a:r>
            <a:endParaRPr lang="ru-RU" sz="27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852936"/>
            <a:ext cx="6400800" cy="3384376"/>
          </a:xfrm>
        </p:spPr>
        <p:txBody>
          <a:bodyPr>
            <a:normAutofit fontScale="25000" lnSpcReduction="20000"/>
          </a:bodyPr>
          <a:lstStyle/>
          <a:p>
            <a:r>
              <a:rPr lang="ru-RU" sz="24000" b="1" i="1" dirty="0" smtClean="0">
                <a:solidFill>
                  <a:srgbClr val="FFC000"/>
                </a:solidFill>
              </a:rPr>
              <a:t>ПРОЕКТ «НАШЕ СПОРТИВНОЕ ЛЕТО»</a:t>
            </a:r>
          </a:p>
          <a:p>
            <a:r>
              <a:rPr lang="ru-RU" sz="6200" dirty="0" smtClean="0">
                <a:solidFill>
                  <a:schemeClr val="tx1"/>
                </a:solidFill>
              </a:rPr>
              <a:t>Группа «Сказочная страна» и «Почемучки»</a:t>
            </a:r>
          </a:p>
          <a:p>
            <a:r>
              <a:rPr lang="ru-RU" sz="6200" dirty="0" smtClean="0">
                <a:solidFill>
                  <a:schemeClr val="tx1"/>
                </a:solidFill>
              </a:rPr>
              <a:t>Воспитатели: Акимова Наталья Геннадьевна, </a:t>
            </a:r>
            <a:r>
              <a:rPr lang="ru-RU" sz="6200" dirty="0" err="1" smtClean="0">
                <a:solidFill>
                  <a:schemeClr val="tx1"/>
                </a:solidFill>
              </a:rPr>
              <a:t>Солошенко</a:t>
            </a:r>
            <a:r>
              <a:rPr lang="ru-RU" sz="6200" dirty="0" smtClean="0">
                <a:solidFill>
                  <a:schemeClr val="tx1"/>
                </a:solidFill>
              </a:rPr>
              <a:t> Ольга Викторовна</a:t>
            </a:r>
            <a:endParaRPr lang="ru-RU" sz="6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58417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В здоровом теле –здоровый дух.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Каждое летнее утро , независимо от погоды, начинали с утренней гимнастики.</a:t>
            </a:r>
            <a:endParaRPr lang="ru-RU" sz="3600" dirty="0"/>
          </a:p>
        </p:txBody>
      </p:sp>
      <p:pic>
        <p:nvPicPr>
          <p:cNvPr id="2050" name="Picture 2" descr="C:\Users\Оля\Desktop\ПРОЕКТ СПОРТ  ЛЕТО\IMG_20190701_0929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132856"/>
            <a:ext cx="5040560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solidFill>
                  <a:srgbClr val="FF0000"/>
                </a:solidFill>
              </a:rPr>
              <a:t>ИГРАЕМ и СОРЕВНУЕМСЯ .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6" name="Picture 2" descr="C:\Users\Оля\Desktop\ПРОЕКТ СПОРТ  ЛЕТО\IMG_20190709_161721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979711" y="1196752"/>
            <a:ext cx="5040560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Главное –желание заняться спортом, а способ всегда найдется. </a:t>
            </a:r>
            <a:r>
              <a:rPr lang="ru-RU" dirty="0" smtClean="0">
                <a:solidFill>
                  <a:srgbClr val="FF0000"/>
                </a:solidFill>
              </a:rPr>
              <a:t>Подвижные игры и в непогоду.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Оля\Desktop\ПРОЕКТ СПОРТ  ЛЕТО\IMG_20190619_1019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2492896"/>
            <a:ext cx="3394472" cy="36332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36490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6"/>
                </a:solidFill>
              </a:rPr>
              <a:t>Физические упражнения могут заменить множество лекарств, но ни одно лекарство не может заменить физические упражнения.</a:t>
            </a:r>
            <a:endParaRPr lang="ru-RU" sz="2800" b="1" dirty="0">
              <a:solidFill>
                <a:schemeClr val="accent6"/>
              </a:solidFill>
            </a:endParaRPr>
          </a:p>
        </p:txBody>
      </p:sp>
      <p:pic>
        <p:nvPicPr>
          <p:cNvPr id="2051" name="Picture 3" descr="C:\Users\Оля\Desktop\ПРОЕКТ СПОРТ  ЛЕТО\IMG_20190708_1013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4938910">
            <a:off x="2541843" y="2439474"/>
            <a:ext cx="4215986" cy="3849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Гимнастика после сна, тоже бодрит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3083" name="Picture 11" descr="C:\Users\Оля\Desktop\ПРОЕКТ СПОРТ  ЛЕТО\IMG_20190627_151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804271" y="1350619"/>
            <a:ext cx="553545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СИЛЬНЫЕ, СМЕЛЫЕ, ЛОВКИЕ, УМЕЛЫЕ!!!!</a:t>
            </a:r>
            <a:endParaRPr lang="ru-RU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6" name="Picture 4" descr="C:\Users\Оля\Desktop\ПРОЕКТ СПОРТ  ЛЕТО\IMG_20190703_0928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00200"/>
            <a:ext cx="6408712" cy="4853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B050"/>
                </a:solidFill>
              </a:rPr>
              <a:t>ВПЕРЕД, К СПОРТИВНЫМ ДОСТИЖЕНИЯМ!!!!!</a:t>
            </a:r>
            <a:endParaRPr lang="ru-RU" b="1" i="1" dirty="0">
              <a:solidFill>
                <a:srgbClr val="00B050"/>
              </a:solidFill>
            </a:endParaRPr>
          </a:p>
        </p:txBody>
      </p:sp>
      <p:pic>
        <p:nvPicPr>
          <p:cNvPr id="4103" name="Picture 7" descr="C:\Users\Оля\Desktop\ПРОЕКТ СПОРТ  ЛЕТО\IMG_20190709_1614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767818">
            <a:off x="2219093" y="1381526"/>
            <a:ext cx="4788797" cy="5144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292894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00B0F0"/>
                </a:solidFill>
              </a:rPr>
              <a:t>Попрощались с летом в «Сказочной стране», а на память всем вручены </a:t>
            </a:r>
            <a:r>
              <a:rPr lang="ru-RU" sz="2800" b="1" i="1" dirty="0" err="1" smtClean="0">
                <a:solidFill>
                  <a:srgbClr val="00B0F0"/>
                </a:solidFill>
              </a:rPr>
              <a:t>медали,в</a:t>
            </a:r>
            <a:r>
              <a:rPr lang="ru-RU" sz="2800" b="1" i="1" dirty="0" smtClean="0">
                <a:solidFill>
                  <a:srgbClr val="00B0F0"/>
                </a:solidFill>
              </a:rPr>
              <a:t> том числе за спортивные достижения.</a:t>
            </a:r>
            <a:endParaRPr lang="ru-RU" sz="2800" b="1" i="1" dirty="0">
              <a:solidFill>
                <a:srgbClr val="00B0F0"/>
              </a:solidFill>
            </a:endParaRPr>
          </a:p>
        </p:txBody>
      </p:sp>
      <p:pic>
        <p:nvPicPr>
          <p:cNvPr id="5122" name="Picture 2" descr="C:\Users\Оля\Desktop\ПРОЕКТ СПОРТ  ЛЕТО\IMG_20190715_1014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44824"/>
            <a:ext cx="7200800" cy="42813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105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Задачи проекта:  способствовать укреплению и сохранению физического и психического здоровья дошкольников; воспитывать у детей привычку к здоровому образу жизни, безопасному поведению на улице.</vt:lpstr>
      <vt:lpstr>В здоровом теле –здоровый дух. Каждое летнее утро , независимо от погоды, начинали с утренней гимнастики.</vt:lpstr>
      <vt:lpstr> ИГРАЕМ и СОРЕВНУЕМСЯ .</vt:lpstr>
      <vt:lpstr>Главное –желание заняться спортом, а способ всегда найдется. Подвижные игры и в непогоду.</vt:lpstr>
      <vt:lpstr>Физические упражнения могут заменить множество лекарств, но ни одно лекарство не может заменить физические упражнения.</vt:lpstr>
      <vt:lpstr>Гимнастика после сна, тоже бодрит</vt:lpstr>
      <vt:lpstr>СИЛЬНЫЕ, СМЕЛЫЕ, ЛОВКИЕ, УМЕЛЫЕ!!!!</vt:lpstr>
      <vt:lpstr>ВПЕРЕД, К СПОРТИВНЫМ ДОСТИЖЕНИЯМ!!!!!</vt:lpstr>
      <vt:lpstr>Попрощались с летом в «Сказочной стране», а на память всем вручены медали,в том числе за спортивные достижения.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«НАШЕ СПОРТИВНОЕ ЛЕТО»</dc:title>
  <dc:creator>Оля</dc:creator>
  <cp:lastModifiedBy>Ольга Солошенко</cp:lastModifiedBy>
  <cp:revision>30</cp:revision>
  <dcterms:created xsi:type="dcterms:W3CDTF">2019-08-30T07:14:53Z</dcterms:created>
  <dcterms:modified xsi:type="dcterms:W3CDTF">2019-09-03T05:38:00Z</dcterms:modified>
</cp:coreProperties>
</file>