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68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52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«Волшебница водица»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040" y="3685032"/>
            <a:ext cx="7772400" cy="20482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краткосрочный экологический проект во второй младшей группе «Сказочная страна»</a:t>
            </a:r>
          </a:p>
          <a:p>
            <a:r>
              <a:rPr lang="ru-RU" dirty="0" smtClean="0"/>
              <a:t>Цель: расширить знания детей о воде как объекте неживой природы, её значении в жизнедеятельности человека.</a:t>
            </a:r>
          </a:p>
          <a:p>
            <a:r>
              <a:rPr lang="ru-RU" dirty="0" smtClean="0"/>
              <a:t>Задачи: познакомить с физическими и химическими свойствами воды, уточнить представления детей об использовании воды, развивать эстетическое восприятие воды в природе.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Посадка лука и уход за ним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Так как проект был краткосрочным, мы за несколько дней до начала проекта показали детям какое место занимает вода в жизни растений, а именно посадили лук, поливали его и наблюдали за появлением зелени</a:t>
            </a:r>
            <a:endParaRPr lang="ru-RU" dirty="0"/>
          </a:p>
        </p:txBody>
      </p:sp>
      <p:pic>
        <p:nvPicPr>
          <p:cNvPr id="5" name="Рисунок 4" descr="IMG-20171122-WA0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55361" y="435768"/>
            <a:ext cx="3257550" cy="4343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НОД Рисование «Сосульки»</a:t>
            </a:r>
            <a:endParaRPr lang="ru-RU" dirty="0"/>
          </a:p>
        </p:txBody>
      </p:sp>
      <p:pic>
        <p:nvPicPr>
          <p:cNvPr id="11" name="Рисунок 10" descr="IMG-20171122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4320480" cy="4454896"/>
          </a:xfrm>
          <a:prstGeom prst="snipRoundRect">
            <a:avLst>
              <a:gd name="adj1" fmla="val 0"/>
              <a:gd name="adj2" fmla="val 0"/>
            </a:avLst>
          </a:prstGeom>
          <a:solidFill>
            <a:schemeClr val="bg2">
              <a:shade val="1000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НОД Лепка «Аквариум для рыбки»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-20171122-WA00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НОД Ознакомление  с окружающим «Для чего нужна вода»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-20171122-WA00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515" b="22515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Окрашивание 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Было проведено несколько опытов- как снег превращается в воду, а вода в лед, окрашивание воды, вода жидкая и может разлиться из сосуда.</a:t>
            </a:r>
            <a:endParaRPr lang="ru-RU" dirty="0"/>
          </a:p>
        </p:txBody>
      </p:sp>
      <p:pic>
        <p:nvPicPr>
          <p:cNvPr id="5" name="Рисунок 4" descr="IMG-20171122-WA00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55361" y="435768"/>
            <a:ext cx="3257550" cy="4343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20171122-WA00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55361" y="435768"/>
            <a:ext cx="3257550" cy="4343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с водой «Моем трубочиста»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20171122-WA00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515" b="22515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Развлечение «В стране мыльных пузырей»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 заключительном этапе с детьми было проведено развлечение «В стране мыльных пузырей» и выставка детских работ.</a:t>
            </a:r>
            <a:endParaRPr lang="ru-RU" dirty="0"/>
          </a:p>
        </p:txBody>
      </p:sp>
      <p:pic>
        <p:nvPicPr>
          <p:cNvPr id="5" name="Рисунок 4" descr="IMG-20171122-WA00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55361" y="435768"/>
            <a:ext cx="3257550" cy="4343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</TotalTime>
  <Words>183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«Волшебница водица» </vt:lpstr>
      <vt:lpstr>Посадка лука и уход за ним</vt:lpstr>
      <vt:lpstr> НОД Рисование «Сосульки»</vt:lpstr>
      <vt:lpstr>НОД Лепка «Аквариум для рыбки»</vt:lpstr>
      <vt:lpstr>НОД Ознакомление  с окружающим «Для чего нужна вода»</vt:lpstr>
      <vt:lpstr>Опыт Окрашивание воды</vt:lpstr>
      <vt:lpstr>Слайд 7</vt:lpstr>
      <vt:lpstr>Игра с водой «Моем трубочиста»</vt:lpstr>
      <vt:lpstr>Развлечение «В стране мыльных пузырей»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Солошенко</dc:creator>
  <cp:lastModifiedBy>Ольга Солошенко</cp:lastModifiedBy>
  <cp:revision>12</cp:revision>
  <dcterms:created xsi:type="dcterms:W3CDTF">2017-12-04T05:51:37Z</dcterms:created>
  <dcterms:modified xsi:type="dcterms:W3CDTF">2017-12-04T07:41:02Z</dcterms:modified>
</cp:coreProperties>
</file>